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xmlns="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297</TotalTime>
  <Words>947</Words>
  <Application>Microsoft Office PowerPoint</Application>
  <PresentationFormat>Προσαρμογή</PresentationFormat>
  <Paragraphs>90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Windows 7</cp:lastModifiedBy>
  <cp:revision>71</cp:revision>
  <dcterms:created xsi:type="dcterms:W3CDTF">2020-04-20T19:37:03Z</dcterms:created>
  <dcterms:modified xsi:type="dcterms:W3CDTF">2020-05-07T03:59:27Z</dcterms:modified>
</cp:coreProperties>
</file>